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2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E1D27E-1395-4470-A819-F6C36C9AD9DC}" v="16" dt="2023-04-27T22:29:38.6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 S" userId="3db5c1c0dcb95236" providerId="LiveId" clId="{9EE1D27E-1395-4470-A819-F6C36C9AD9DC}"/>
    <pc:docChg chg="undo custSel addSld modSld addMainMaster delMainMaster">
      <pc:chgData name="C S" userId="3db5c1c0dcb95236" providerId="LiveId" clId="{9EE1D27E-1395-4470-A819-F6C36C9AD9DC}" dt="2023-04-27T22:29:50.252" v="315" actId="1076"/>
      <pc:docMkLst>
        <pc:docMk/>
      </pc:docMkLst>
      <pc:sldChg chg="addSp modSp new mod setBg modClrScheme chgLayout">
        <pc:chgData name="C S" userId="3db5c1c0dcb95236" providerId="LiveId" clId="{9EE1D27E-1395-4470-A819-F6C36C9AD9DC}" dt="2023-04-21T21:30:36.889" v="67" actId="20577"/>
        <pc:sldMkLst>
          <pc:docMk/>
          <pc:sldMk cId="1104521125" sldId="256"/>
        </pc:sldMkLst>
        <pc:spChg chg="mod">
          <ac:chgData name="C S" userId="3db5c1c0dcb95236" providerId="LiveId" clId="{9EE1D27E-1395-4470-A819-F6C36C9AD9DC}" dt="2023-04-21T21:30:26.635" v="30" actId="20577"/>
          <ac:spMkLst>
            <pc:docMk/>
            <pc:sldMk cId="1104521125" sldId="256"/>
            <ac:spMk id="2" creationId="{D2A403E5-CE2C-8B91-D336-A37016578F31}"/>
          </ac:spMkLst>
        </pc:spChg>
        <pc:spChg chg="mod">
          <ac:chgData name="C S" userId="3db5c1c0dcb95236" providerId="LiveId" clId="{9EE1D27E-1395-4470-A819-F6C36C9AD9DC}" dt="2023-04-21T21:30:36.889" v="67" actId="20577"/>
          <ac:spMkLst>
            <pc:docMk/>
            <pc:sldMk cId="1104521125" sldId="256"/>
            <ac:spMk id="3" creationId="{6C0CEC97-36BC-1AF6-AFA7-E0BA52DC26FD}"/>
          </ac:spMkLst>
        </pc:spChg>
        <pc:spChg chg="add">
          <ac:chgData name="C S" userId="3db5c1c0dcb95236" providerId="LiveId" clId="{9EE1D27E-1395-4470-A819-F6C36C9AD9DC}" dt="2023-04-21T21:30:19.094" v="4" actId="26606"/>
          <ac:spMkLst>
            <pc:docMk/>
            <pc:sldMk cId="1104521125" sldId="256"/>
            <ac:spMk id="9" creationId="{4EFE82FE-7465-AE46-88DF-34D347E83B84}"/>
          </ac:spMkLst>
        </pc:spChg>
        <pc:grpChg chg="add">
          <ac:chgData name="C S" userId="3db5c1c0dcb95236" providerId="LiveId" clId="{9EE1D27E-1395-4470-A819-F6C36C9AD9DC}" dt="2023-04-21T21:30:19.094" v="4" actId="26606"/>
          <ac:grpSpMkLst>
            <pc:docMk/>
            <pc:sldMk cId="1104521125" sldId="256"/>
            <ac:grpSpMk id="11" creationId="{66F2B51C-9578-EB41-A17E-FFF9D491ADA0}"/>
          </ac:grpSpMkLst>
        </pc:grpChg>
        <pc:picChg chg="add">
          <ac:chgData name="C S" userId="3db5c1c0dcb95236" providerId="LiveId" clId="{9EE1D27E-1395-4470-A819-F6C36C9AD9DC}" dt="2023-04-21T21:30:19.094" v="4" actId="26606"/>
          <ac:picMkLst>
            <pc:docMk/>
            <pc:sldMk cId="1104521125" sldId="256"/>
            <ac:picMk id="4" creationId="{4D1DE36A-1BA4-14C6-C009-FE5C5F15B6F0}"/>
          </ac:picMkLst>
        </pc:picChg>
        <pc:cxnChg chg="add">
          <ac:chgData name="C S" userId="3db5c1c0dcb95236" providerId="LiveId" clId="{9EE1D27E-1395-4470-A819-F6C36C9AD9DC}" dt="2023-04-21T21:30:19.094" v="4" actId="26606"/>
          <ac:cxnSpMkLst>
            <pc:docMk/>
            <pc:sldMk cId="1104521125" sldId="256"/>
            <ac:cxnSpMk id="20" creationId="{EEA70831-9A8D-3B4D-8EA5-EE32F93E94E9}"/>
          </ac:cxnSpMkLst>
        </pc:cxnChg>
      </pc:sldChg>
      <pc:sldChg chg="modSp new mod">
        <pc:chgData name="C S" userId="3db5c1c0dcb95236" providerId="LiveId" clId="{9EE1D27E-1395-4470-A819-F6C36C9AD9DC}" dt="2023-04-21T21:30:49.452" v="86" actId="20577"/>
        <pc:sldMkLst>
          <pc:docMk/>
          <pc:sldMk cId="4119123871" sldId="257"/>
        </pc:sldMkLst>
        <pc:spChg chg="mod">
          <ac:chgData name="C S" userId="3db5c1c0dcb95236" providerId="LiveId" clId="{9EE1D27E-1395-4470-A819-F6C36C9AD9DC}" dt="2023-04-21T21:30:49.452" v="86" actId="20577"/>
          <ac:spMkLst>
            <pc:docMk/>
            <pc:sldMk cId="4119123871" sldId="257"/>
            <ac:spMk id="2" creationId="{6B23821F-90F6-353B-EF63-A857629D5BD9}"/>
          </ac:spMkLst>
        </pc:spChg>
      </pc:sldChg>
      <pc:sldChg chg="addSp delSp modSp new mod setBg setClrOvrMap">
        <pc:chgData name="C S" userId="3db5c1c0dcb95236" providerId="LiveId" clId="{9EE1D27E-1395-4470-A819-F6C36C9AD9DC}" dt="2023-04-24T03:31:24.820" v="261" actId="207"/>
        <pc:sldMkLst>
          <pc:docMk/>
          <pc:sldMk cId="1660258793" sldId="258"/>
        </pc:sldMkLst>
        <pc:spChg chg="mod ord">
          <ac:chgData name="C S" userId="3db5c1c0dcb95236" providerId="LiveId" clId="{9EE1D27E-1395-4470-A819-F6C36C9AD9DC}" dt="2023-04-24T03:19:55.232" v="183" actId="26606"/>
          <ac:spMkLst>
            <pc:docMk/>
            <pc:sldMk cId="1660258793" sldId="258"/>
            <ac:spMk id="2" creationId="{9FED08CF-08FD-72A1-7458-14C09233FA91}"/>
          </ac:spMkLst>
        </pc:spChg>
        <pc:spChg chg="add del">
          <ac:chgData name="C S" userId="3db5c1c0dcb95236" providerId="LiveId" clId="{9EE1D27E-1395-4470-A819-F6C36C9AD9DC}" dt="2023-04-24T03:19:55.232" v="183" actId="26606"/>
          <ac:spMkLst>
            <pc:docMk/>
            <pc:sldMk cId="1660258793" sldId="258"/>
            <ac:spMk id="3" creationId="{004F9011-948C-06D2-ABA2-1EE180072D2B}"/>
          </ac:spMkLst>
        </pc:spChg>
        <pc:spChg chg="add mod">
          <ac:chgData name="C S" userId="3db5c1c0dcb95236" providerId="LiveId" clId="{9EE1D27E-1395-4470-A819-F6C36C9AD9DC}" dt="2023-04-24T03:31:24.820" v="261" actId="207"/>
          <ac:spMkLst>
            <pc:docMk/>
            <pc:sldMk cId="1660258793" sldId="258"/>
            <ac:spMk id="4" creationId="{B3AFFFB9-EFDF-12D3-3F7B-3081508EB3FD}"/>
          </ac:spMkLst>
        </pc:spChg>
        <pc:spChg chg="add del">
          <ac:chgData name="C S" userId="3db5c1c0dcb95236" providerId="LiveId" clId="{9EE1D27E-1395-4470-A819-F6C36C9AD9DC}" dt="2023-04-24T03:19:55.223" v="182" actId="26606"/>
          <ac:spMkLst>
            <pc:docMk/>
            <pc:sldMk cId="1660258793" sldId="258"/>
            <ac:spMk id="1059" creationId="{4EFE82FE-7465-AE46-88DF-34D347E83B84}"/>
          </ac:spMkLst>
        </pc:spChg>
        <pc:spChg chg="add del">
          <ac:chgData name="C S" userId="3db5c1c0dcb95236" providerId="LiveId" clId="{9EE1D27E-1395-4470-A819-F6C36C9AD9DC}" dt="2023-04-24T03:19:55.223" v="182" actId="26606"/>
          <ac:spMkLst>
            <pc:docMk/>
            <pc:sldMk cId="1660258793" sldId="258"/>
            <ac:spMk id="1061" creationId="{B4F75AE3-A3AC-DE4C-98FE-EC9DC3BF8DA5}"/>
          </ac:spMkLst>
        </pc:spChg>
        <pc:spChg chg="add">
          <ac:chgData name="C S" userId="3db5c1c0dcb95236" providerId="LiveId" clId="{9EE1D27E-1395-4470-A819-F6C36C9AD9DC}" dt="2023-04-24T03:19:55.232" v="183" actId="26606"/>
          <ac:spMkLst>
            <pc:docMk/>
            <pc:sldMk cId="1660258793" sldId="258"/>
            <ac:spMk id="1074" creationId="{C7F2E4D6-EF46-1C43-8F3E-3620C3C83F36}"/>
          </ac:spMkLst>
        </pc:spChg>
        <pc:spChg chg="add">
          <ac:chgData name="C S" userId="3db5c1c0dcb95236" providerId="LiveId" clId="{9EE1D27E-1395-4470-A819-F6C36C9AD9DC}" dt="2023-04-24T03:19:55.232" v="183" actId="26606"/>
          <ac:spMkLst>
            <pc:docMk/>
            <pc:sldMk cId="1660258793" sldId="258"/>
            <ac:spMk id="1075" creationId="{14ACB00F-615E-0E4F-9794-329E08F6E499}"/>
          </ac:spMkLst>
        </pc:spChg>
        <pc:spChg chg="add mod">
          <ac:chgData name="C S" userId="3db5c1c0dcb95236" providerId="LiveId" clId="{9EE1D27E-1395-4470-A819-F6C36C9AD9DC}" dt="2023-04-24T03:20:11.826" v="236" actId="20577"/>
          <ac:spMkLst>
            <pc:docMk/>
            <pc:sldMk cId="1660258793" sldId="258"/>
            <ac:spMk id="1076" creationId="{004F9011-948C-06D2-ABA2-1EE180072D2B}"/>
          </ac:spMkLst>
        </pc:spChg>
        <pc:grpChg chg="add del">
          <ac:chgData name="C S" userId="3db5c1c0dcb95236" providerId="LiveId" clId="{9EE1D27E-1395-4470-A819-F6C36C9AD9DC}" dt="2023-04-24T03:19:55.223" v="182" actId="26606"/>
          <ac:grpSpMkLst>
            <pc:docMk/>
            <pc:sldMk cId="1660258793" sldId="258"/>
            <ac:grpSpMk id="1031" creationId="{EB46B8FB-F6A2-5F47-A6CD-A7E17E69270F}"/>
          </ac:grpSpMkLst>
        </pc:grpChg>
        <pc:grpChg chg="add del">
          <ac:chgData name="C S" userId="3db5c1c0dcb95236" providerId="LiveId" clId="{9EE1D27E-1395-4470-A819-F6C36C9AD9DC}" dt="2023-04-24T03:19:55.223" v="182" actId="26606"/>
          <ac:grpSpMkLst>
            <pc:docMk/>
            <pc:sldMk cId="1660258793" sldId="258"/>
            <ac:grpSpMk id="1065" creationId="{44406D7A-DB1A-D940-8AD1-93FAF9DD7199}"/>
          </ac:grpSpMkLst>
        </pc:grpChg>
        <pc:grpChg chg="add">
          <ac:chgData name="C S" userId="3db5c1c0dcb95236" providerId="LiveId" clId="{9EE1D27E-1395-4470-A819-F6C36C9AD9DC}" dt="2023-04-24T03:19:55.232" v="183" actId="26606"/>
          <ac:grpSpMkLst>
            <pc:docMk/>
            <pc:sldMk cId="1660258793" sldId="258"/>
            <ac:grpSpMk id="1078" creationId="{35B55452-0B37-B747-9C68-70C4EF8F7539}"/>
          </ac:grpSpMkLst>
        </pc:grpChg>
        <pc:picChg chg="add mod">
          <ac:chgData name="C S" userId="3db5c1c0dcb95236" providerId="LiveId" clId="{9EE1D27E-1395-4470-A819-F6C36C9AD9DC}" dt="2023-04-24T03:19:55.232" v="183" actId="26606"/>
          <ac:picMkLst>
            <pc:docMk/>
            <pc:sldMk cId="1660258793" sldId="258"/>
            <ac:picMk id="1026" creationId="{5419E242-E648-32D4-2462-F2644C8763ED}"/>
          </ac:picMkLst>
        </pc:picChg>
        <pc:cxnChg chg="add del">
          <ac:chgData name="C S" userId="3db5c1c0dcb95236" providerId="LiveId" clId="{9EE1D27E-1395-4470-A819-F6C36C9AD9DC}" dt="2023-04-24T03:19:55.223" v="182" actId="26606"/>
          <ac:cxnSpMkLst>
            <pc:docMk/>
            <pc:sldMk cId="1660258793" sldId="258"/>
            <ac:cxnSpMk id="1057" creationId="{D33A3282-0389-C547-8CA6-7F3E7F27B34D}"/>
          </ac:cxnSpMkLst>
        </pc:cxnChg>
        <pc:cxnChg chg="add del">
          <ac:chgData name="C S" userId="3db5c1c0dcb95236" providerId="LiveId" clId="{9EE1D27E-1395-4470-A819-F6C36C9AD9DC}" dt="2023-04-24T03:19:55.223" v="182" actId="26606"/>
          <ac:cxnSpMkLst>
            <pc:docMk/>
            <pc:sldMk cId="1660258793" sldId="258"/>
            <ac:cxnSpMk id="1063" creationId="{41C79BB7-CCAB-2243-9830-5569626C4D01}"/>
          </ac:cxnSpMkLst>
        </pc:cxnChg>
        <pc:cxnChg chg="add">
          <ac:chgData name="C S" userId="3db5c1c0dcb95236" providerId="LiveId" clId="{9EE1D27E-1395-4470-A819-F6C36C9AD9DC}" dt="2023-04-24T03:19:55.232" v="183" actId="26606"/>
          <ac:cxnSpMkLst>
            <pc:docMk/>
            <pc:sldMk cId="1660258793" sldId="258"/>
            <ac:cxnSpMk id="1077" creationId="{1D2BBFA3-6EA8-1C48-B3A5-DFCC389D2821}"/>
          </ac:cxnSpMkLst>
        </pc:cxnChg>
      </pc:sldChg>
      <pc:sldChg chg="modSp new mod">
        <pc:chgData name="C S" userId="3db5c1c0dcb95236" providerId="LiveId" clId="{9EE1D27E-1395-4470-A819-F6C36C9AD9DC}" dt="2023-04-21T21:31:11.653" v="146" actId="20577"/>
        <pc:sldMkLst>
          <pc:docMk/>
          <pc:sldMk cId="697402510" sldId="259"/>
        </pc:sldMkLst>
        <pc:spChg chg="mod">
          <ac:chgData name="C S" userId="3db5c1c0dcb95236" providerId="LiveId" clId="{9EE1D27E-1395-4470-A819-F6C36C9AD9DC}" dt="2023-04-21T21:31:11.653" v="146" actId="20577"/>
          <ac:spMkLst>
            <pc:docMk/>
            <pc:sldMk cId="697402510" sldId="259"/>
            <ac:spMk id="2" creationId="{EA602C48-0472-818F-37F6-627D30EF705D}"/>
          </ac:spMkLst>
        </pc:spChg>
      </pc:sldChg>
      <pc:sldChg chg="modSp new mod">
        <pc:chgData name="C S" userId="3db5c1c0dcb95236" providerId="LiveId" clId="{9EE1D27E-1395-4470-A819-F6C36C9AD9DC}" dt="2023-04-21T21:31:25.347" v="165" actId="20577"/>
        <pc:sldMkLst>
          <pc:docMk/>
          <pc:sldMk cId="333375687" sldId="260"/>
        </pc:sldMkLst>
        <pc:spChg chg="mod">
          <ac:chgData name="C S" userId="3db5c1c0dcb95236" providerId="LiveId" clId="{9EE1D27E-1395-4470-A819-F6C36C9AD9DC}" dt="2023-04-21T21:31:25.347" v="165" actId="20577"/>
          <ac:spMkLst>
            <pc:docMk/>
            <pc:sldMk cId="333375687" sldId="260"/>
            <ac:spMk id="2" creationId="{BE62226C-C7CE-C3F7-1AE5-A042EBBF2BBB}"/>
          </ac:spMkLst>
        </pc:spChg>
      </pc:sldChg>
      <pc:sldChg chg="modSp new mod">
        <pc:chgData name="C S" userId="3db5c1c0dcb95236" providerId="LiveId" clId="{9EE1D27E-1395-4470-A819-F6C36C9AD9DC}" dt="2023-04-23T17:16:22.032" v="179" actId="20577"/>
        <pc:sldMkLst>
          <pc:docMk/>
          <pc:sldMk cId="2940283543" sldId="261"/>
        </pc:sldMkLst>
        <pc:spChg chg="mod">
          <ac:chgData name="C S" userId="3db5c1c0dcb95236" providerId="LiveId" clId="{9EE1D27E-1395-4470-A819-F6C36C9AD9DC}" dt="2023-04-21T21:31:29.599" v="173" actId="20577"/>
          <ac:spMkLst>
            <pc:docMk/>
            <pc:sldMk cId="2940283543" sldId="261"/>
            <ac:spMk id="2" creationId="{25C50290-7DF4-1E5A-3540-C7DC54BC8F05}"/>
          </ac:spMkLst>
        </pc:spChg>
        <pc:spChg chg="mod">
          <ac:chgData name="C S" userId="3db5c1c0dcb95236" providerId="LiveId" clId="{9EE1D27E-1395-4470-A819-F6C36C9AD9DC}" dt="2023-04-23T17:16:22.032" v="179" actId="20577"/>
          <ac:spMkLst>
            <pc:docMk/>
            <pc:sldMk cId="2940283543" sldId="261"/>
            <ac:spMk id="3" creationId="{283F6E6D-E100-E3A1-0FD9-6345665EA2D1}"/>
          </ac:spMkLst>
        </pc:spChg>
      </pc:sldChg>
      <pc:sldChg chg="addSp modSp mod modAnim">
        <pc:chgData name="C S" userId="3db5c1c0dcb95236" providerId="LiveId" clId="{9EE1D27E-1395-4470-A819-F6C36C9AD9DC}" dt="2023-04-27T22:24:58.023" v="268" actId="1076"/>
        <pc:sldMkLst>
          <pc:docMk/>
          <pc:sldMk cId="4153305758" sldId="262"/>
        </pc:sldMkLst>
        <pc:picChg chg="add mod">
          <ac:chgData name="C S" userId="3db5c1c0dcb95236" providerId="LiveId" clId="{9EE1D27E-1395-4470-A819-F6C36C9AD9DC}" dt="2023-04-27T22:24:47.078" v="265" actId="14100"/>
          <ac:picMkLst>
            <pc:docMk/>
            <pc:sldMk cId="4153305758" sldId="262"/>
            <ac:picMk id="3" creationId="{3E831543-892C-E819-347A-BB54A4610D60}"/>
          </ac:picMkLst>
        </pc:picChg>
        <pc:picChg chg="mod">
          <ac:chgData name="C S" userId="3db5c1c0dcb95236" providerId="LiveId" clId="{9EE1D27E-1395-4470-A819-F6C36C9AD9DC}" dt="2023-04-27T22:24:58.023" v="268" actId="1076"/>
          <ac:picMkLst>
            <pc:docMk/>
            <pc:sldMk cId="4153305758" sldId="262"/>
            <ac:picMk id="4" creationId="{CCC7E42F-4B41-77E4-1CD6-72E46879E038}"/>
          </ac:picMkLst>
        </pc:picChg>
      </pc:sldChg>
      <pc:sldChg chg="addSp delSp modSp new mod setBg">
        <pc:chgData name="C S" userId="3db5c1c0dcb95236" providerId="LiveId" clId="{9EE1D27E-1395-4470-A819-F6C36C9AD9DC}" dt="2023-04-27T22:29:50.252" v="315" actId="1076"/>
        <pc:sldMkLst>
          <pc:docMk/>
          <pc:sldMk cId="3116163128" sldId="263"/>
        </pc:sldMkLst>
        <pc:spChg chg="mod">
          <ac:chgData name="C S" userId="3db5c1c0dcb95236" providerId="LiveId" clId="{9EE1D27E-1395-4470-A819-F6C36C9AD9DC}" dt="2023-04-27T22:29:01.272" v="298" actId="26606"/>
          <ac:spMkLst>
            <pc:docMk/>
            <pc:sldMk cId="3116163128" sldId="263"/>
            <ac:spMk id="2" creationId="{0876FF30-027D-668E-CD44-4240F837006D}"/>
          </ac:spMkLst>
        </pc:spChg>
        <pc:spChg chg="del mod">
          <ac:chgData name="C S" userId="3db5c1c0dcb95236" providerId="LiveId" clId="{9EE1D27E-1395-4470-A819-F6C36C9AD9DC}" dt="2023-04-27T22:28:34.620" v="285"/>
          <ac:spMkLst>
            <pc:docMk/>
            <pc:sldMk cId="3116163128" sldId="263"/>
            <ac:spMk id="3" creationId="{4FCF675F-8F2D-2278-E6B1-90D35143CEAB}"/>
          </ac:spMkLst>
        </pc:spChg>
        <pc:spChg chg="add del mod">
          <ac:chgData name="C S" userId="3db5c1c0dcb95236" providerId="LiveId" clId="{9EE1D27E-1395-4470-A819-F6C36C9AD9DC}" dt="2023-04-27T22:28:12.865" v="283" actId="478"/>
          <ac:spMkLst>
            <pc:docMk/>
            <pc:sldMk cId="3116163128" sldId="263"/>
            <ac:spMk id="4" creationId="{1731CB16-94B4-50EB-0AE9-9EE1DF236DBA}"/>
          </ac:spMkLst>
        </pc:spChg>
        <pc:spChg chg="add mod">
          <ac:chgData name="C S" userId="3db5c1c0dcb95236" providerId="LiveId" clId="{9EE1D27E-1395-4470-A819-F6C36C9AD9DC}" dt="2023-04-27T22:29:28.213" v="311" actId="1076"/>
          <ac:spMkLst>
            <pc:docMk/>
            <pc:sldMk cId="3116163128" sldId="263"/>
            <ac:spMk id="9" creationId="{10CA80AD-5F9C-5102-B945-3F6771B0FC90}"/>
          </ac:spMkLst>
        </pc:spChg>
        <pc:spChg chg="add mod">
          <ac:chgData name="C S" userId="3db5c1c0dcb95236" providerId="LiveId" clId="{9EE1D27E-1395-4470-A819-F6C36C9AD9DC}" dt="2023-04-27T22:29:50.252" v="315" actId="1076"/>
          <ac:spMkLst>
            <pc:docMk/>
            <pc:sldMk cId="3116163128" sldId="263"/>
            <ac:spMk id="10" creationId="{42B7C5AE-780E-BCE2-9D8A-F71CFA4E7761}"/>
          </ac:spMkLst>
        </pc:spChg>
        <pc:spChg chg="add">
          <ac:chgData name="C S" userId="3db5c1c0dcb95236" providerId="LiveId" clId="{9EE1D27E-1395-4470-A819-F6C36C9AD9DC}" dt="2023-04-27T22:29:01.272" v="298" actId="26606"/>
          <ac:spMkLst>
            <pc:docMk/>
            <pc:sldMk cId="3116163128" sldId="263"/>
            <ac:spMk id="41" creationId="{4EFE82FE-7465-AE46-88DF-34D347E83B84}"/>
          </ac:spMkLst>
        </pc:spChg>
        <pc:grpChg chg="add">
          <ac:chgData name="C S" userId="3db5c1c0dcb95236" providerId="LiveId" clId="{9EE1D27E-1395-4470-A819-F6C36C9AD9DC}" dt="2023-04-27T22:29:01.272" v="298" actId="26606"/>
          <ac:grpSpMkLst>
            <pc:docMk/>
            <pc:sldMk cId="3116163128" sldId="263"/>
            <ac:grpSpMk id="13" creationId="{EB46B8FB-F6A2-5F47-A6CD-A7E17E69270F}"/>
          </ac:grpSpMkLst>
        </pc:grpChg>
        <pc:grpChg chg="add">
          <ac:chgData name="C S" userId="3db5c1c0dcb95236" providerId="LiveId" clId="{9EE1D27E-1395-4470-A819-F6C36C9AD9DC}" dt="2023-04-27T22:29:01.272" v="298" actId="26606"/>
          <ac:grpSpMkLst>
            <pc:docMk/>
            <pc:sldMk cId="3116163128" sldId="263"/>
            <ac:grpSpMk id="43" creationId="{BCFFF971-DAC9-F44B-9F22-4B030B6B61B3}"/>
          </ac:grpSpMkLst>
        </pc:grpChg>
        <pc:picChg chg="add mod">
          <ac:chgData name="C S" userId="3db5c1c0dcb95236" providerId="LiveId" clId="{9EE1D27E-1395-4470-A819-F6C36C9AD9DC}" dt="2023-04-27T22:29:01.272" v="298" actId="26606"/>
          <ac:picMkLst>
            <pc:docMk/>
            <pc:sldMk cId="3116163128" sldId="263"/>
            <ac:picMk id="6" creationId="{FAA8D693-4626-70C4-0699-84E2EF7A89F8}"/>
          </ac:picMkLst>
        </pc:picChg>
        <pc:picChg chg="add mod">
          <ac:chgData name="C S" userId="3db5c1c0dcb95236" providerId="LiveId" clId="{9EE1D27E-1395-4470-A819-F6C36C9AD9DC}" dt="2023-04-27T22:29:01.272" v="298" actId="26606"/>
          <ac:picMkLst>
            <pc:docMk/>
            <pc:sldMk cId="3116163128" sldId="263"/>
            <ac:picMk id="8" creationId="{3A147D48-65F8-3A05-C87D-B8CD796586B6}"/>
          </ac:picMkLst>
        </pc:picChg>
        <pc:cxnChg chg="add">
          <ac:chgData name="C S" userId="3db5c1c0dcb95236" providerId="LiveId" clId="{9EE1D27E-1395-4470-A819-F6C36C9AD9DC}" dt="2023-04-27T22:29:01.272" v="298" actId="26606"/>
          <ac:cxnSpMkLst>
            <pc:docMk/>
            <pc:sldMk cId="3116163128" sldId="263"/>
            <ac:cxnSpMk id="39" creationId="{D33A3282-0389-C547-8CA6-7F3E7F27B34D}"/>
          </ac:cxnSpMkLst>
        </pc:cxnChg>
        <pc:cxnChg chg="add">
          <ac:chgData name="C S" userId="3db5c1c0dcb95236" providerId="LiveId" clId="{9EE1D27E-1395-4470-A819-F6C36C9AD9DC}" dt="2023-04-27T22:29:01.272" v="298" actId="26606"/>
          <ac:cxnSpMkLst>
            <pc:docMk/>
            <pc:sldMk cId="3116163128" sldId="263"/>
            <ac:cxnSpMk id="49" creationId="{51D4F49C-5EE1-6C4F-858E-AE02CC2CD5BB}"/>
          </ac:cxnSpMkLst>
        </pc:cxnChg>
      </pc:sldChg>
      <pc:sldMasterChg chg="del delSldLayout">
        <pc:chgData name="C S" userId="3db5c1c0dcb95236" providerId="LiveId" clId="{9EE1D27E-1395-4470-A819-F6C36C9AD9DC}" dt="2023-04-21T21:30:19.094" v="4" actId="26606"/>
        <pc:sldMasterMkLst>
          <pc:docMk/>
          <pc:sldMasterMk cId="2223568966" sldId="2147483660"/>
        </pc:sldMasterMkLst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3751968377" sldId="2147483661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2960652636" sldId="2147483662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311977294" sldId="2147483663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1839103038" sldId="2147483664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2478419452" sldId="2147483665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780460547" sldId="2147483666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545650033" sldId="2147483667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3719195343" sldId="2147483668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4208378842" sldId="2147483669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2432061199" sldId="2147483670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1136638695" sldId="2147483671"/>
          </pc:sldLayoutMkLst>
        </pc:sldLayoutChg>
      </pc:sldMasterChg>
      <pc:sldMasterChg chg="add addSldLayout">
        <pc:chgData name="C S" userId="3db5c1c0dcb95236" providerId="LiveId" clId="{9EE1D27E-1395-4470-A819-F6C36C9AD9DC}" dt="2023-04-21T21:30:19.094" v="4" actId="26606"/>
        <pc:sldMasterMkLst>
          <pc:docMk/>
          <pc:sldMasterMk cId="1880476145" sldId="2147483711"/>
        </pc:sldMasterMkLst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210336652" sldId="2147483700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3832786464" sldId="2147483701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3720931422" sldId="2147483702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2248810471" sldId="2147483703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3774106404" sldId="2147483704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3000054064" sldId="2147483705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1995522652" sldId="2147483706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3663709069" sldId="2147483707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655114205" sldId="2147483708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4216877839" sldId="2147483709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3281341508" sldId="2147483710"/>
          </pc:sldLayoutMkLst>
        </pc:sldLayoutChg>
      </pc:sldMasterChg>
    </pc:docChg>
  </pc:docChgLst>
  <pc:docChgLst>
    <pc:chgData name="Colter Snyder" userId="3db5c1c0dcb95236" providerId="Windows Live" clId="Web-{DC3CD1CE-7044-45EB-AB96-145D1892206F}"/>
    <pc:docChg chg="addSld modSld">
      <pc:chgData name="Colter Snyder" userId="3db5c1c0dcb95236" providerId="Windows Live" clId="Web-{DC3CD1CE-7044-45EB-AB96-145D1892206F}" dt="2023-04-26T19:07:40.790" v="326"/>
      <pc:docMkLst>
        <pc:docMk/>
      </pc:docMkLst>
      <pc:sldChg chg="modSp">
        <pc:chgData name="Colter Snyder" userId="3db5c1c0dcb95236" providerId="Windows Live" clId="Web-{DC3CD1CE-7044-45EB-AB96-145D1892206F}" dt="2023-04-26T19:03:40.853" v="75" actId="20577"/>
        <pc:sldMkLst>
          <pc:docMk/>
          <pc:sldMk cId="4119123871" sldId="257"/>
        </pc:sldMkLst>
        <pc:spChg chg="mod">
          <ac:chgData name="Colter Snyder" userId="3db5c1c0dcb95236" providerId="Windows Live" clId="Web-{DC3CD1CE-7044-45EB-AB96-145D1892206F}" dt="2023-04-26T19:03:40.853" v="75" actId="20577"/>
          <ac:spMkLst>
            <pc:docMk/>
            <pc:sldMk cId="4119123871" sldId="257"/>
            <ac:spMk id="3" creationId="{447CB7AA-AE8B-AEC1-608D-D60695A0B2BC}"/>
          </ac:spMkLst>
        </pc:spChg>
      </pc:sldChg>
      <pc:sldChg chg="modSp">
        <pc:chgData name="Colter Snyder" userId="3db5c1c0dcb95236" providerId="Windows Live" clId="Web-{DC3CD1CE-7044-45EB-AB96-145D1892206F}" dt="2023-04-26T19:04:13.277" v="104" actId="20577"/>
        <pc:sldMkLst>
          <pc:docMk/>
          <pc:sldMk cId="1660258793" sldId="258"/>
        </pc:sldMkLst>
        <pc:spChg chg="mod">
          <ac:chgData name="Colter Snyder" userId="3db5c1c0dcb95236" providerId="Windows Live" clId="Web-{DC3CD1CE-7044-45EB-AB96-145D1892206F}" dt="2023-04-26T19:04:13.277" v="104" actId="20577"/>
          <ac:spMkLst>
            <pc:docMk/>
            <pc:sldMk cId="1660258793" sldId="258"/>
            <ac:spMk id="1076" creationId="{004F9011-948C-06D2-ABA2-1EE180072D2B}"/>
          </ac:spMkLst>
        </pc:spChg>
      </pc:sldChg>
      <pc:sldChg chg="modSp">
        <pc:chgData name="Colter Snyder" userId="3db5c1c0dcb95236" providerId="Windows Live" clId="Web-{DC3CD1CE-7044-45EB-AB96-145D1892206F}" dt="2023-04-26T19:05:49.205" v="273" actId="20577"/>
        <pc:sldMkLst>
          <pc:docMk/>
          <pc:sldMk cId="697402510" sldId="259"/>
        </pc:sldMkLst>
        <pc:spChg chg="mod">
          <ac:chgData name="Colter Snyder" userId="3db5c1c0dcb95236" providerId="Windows Live" clId="Web-{DC3CD1CE-7044-45EB-AB96-145D1892206F}" dt="2023-04-26T19:05:49.205" v="273" actId="20577"/>
          <ac:spMkLst>
            <pc:docMk/>
            <pc:sldMk cId="697402510" sldId="259"/>
            <ac:spMk id="3" creationId="{E8B696B3-F604-A992-A577-E622AC630B81}"/>
          </ac:spMkLst>
        </pc:spChg>
      </pc:sldChg>
      <pc:sldChg chg="modSp">
        <pc:chgData name="Colter Snyder" userId="3db5c1c0dcb95236" providerId="Windows Live" clId="Web-{DC3CD1CE-7044-45EB-AB96-145D1892206F}" dt="2023-04-26T19:06:40.614" v="320" actId="20577"/>
        <pc:sldMkLst>
          <pc:docMk/>
          <pc:sldMk cId="333375687" sldId="260"/>
        </pc:sldMkLst>
        <pc:spChg chg="mod">
          <ac:chgData name="Colter Snyder" userId="3db5c1c0dcb95236" providerId="Windows Live" clId="Web-{DC3CD1CE-7044-45EB-AB96-145D1892206F}" dt="2023-04-26T19:06:40.614" v="320" actId="20577"/>
          <ac:spMkLst>
            <pc:docMk/>
            <pc:sldMk cId="333375687" sldId="260"/>
            <ac:spMk id="3" creationId="{EFB33FF7-D867-F9E5-36B1-6B6F40AE8794}"/>
          </ac:spMkLst>
        </pc:spChg>
      </pc:sldChg>
      <pc:sldChg chg="addSp delSp modSp new mod setBg">
        <pc:chgData name="Colter Snyder" userId="3db5c1c0dcb95236" providerId="Windows Live" clId="Web-{DC3CD1CE-7044-45EB-AB96-145D1892206F}" dt="2023-04-26T19:07:40.790" v="326"/>
        <pc:sldMkLst>
          <pc:docMk/>
          <pc:sldMk cId="4153305758" sldId="262"/>
        </pc:sldMkLst>
        <pc:spChg chg="mod">
          <ac:chgData name="Colter Snyder" userId="3db5c1c0dcb95236" providerId="Windows Live" clId="Web-{DC3CD1CE-7044-45EB-AB96-145D1892206F}" dt="2023-04-26T19:07:40.790" v="326"/>
          <ac:spMkLst>
            <pc:docMk/>
            <pc:sldMk cId="4153305758" sldId="262"/>
            <ac:spMk id="2" creationId="{F4FB8D07-D98E-C59B-9971-963038E8B3B8}"/>
          </ac:spMkLst>
        </pc:spChg>
        <pc:spChg chg="del">
          <ac:chgData name="Colter Snyder" userId="3db5c1c0dcb95236" providerId="Windows Live" clId="Web-{DC3CD1CE-7044-45EB-AB96-145D1892206F}" dt="2023-04-26T19:07:22.179" v="324"/>
          <ac:spMkLst>
            <pc:docMk/>
            <pc:sldMk cId="4153305758" sldId="262"/>
            <ac:spMk id="3" creationId="{931B69FE-D136-D2BC-9135-E08F409C11D8}"/>
          </ac:spMkLst>
        </pc:spChg>
        <pc:spChg chg="add">
          <ac:chgData name="Colter Snyder" userId="3db5c1c0dcb95236" providerId="Windows Live" clId="Web-{DC3CD1CE-7044-45EB-AB96-145D1892206F}" dt="2023-04-26T19:07:40.790" v="326"/>
          <ac:spMkLst>
            <pc:docMk/>
            <pc:sldMk cId="4153305758" sldId="262"/>
            <ac:spMk id="37" creationId="{4EFE82FE-7465-AE46-88DF-34D347E83B84}"/>
          </ac:spMkLst>
        </pc:spChg>
        <pc:grpChg chg="add">
          <ac:chgData name="Colter Snyder" userId="3db5c1c0dcb95236" providerId="Windows Live" clId="Web-{DC3CD1CE-7044-45EB-AB96-145D1892206F}" dt="2023-04-26T19:07:40.790" v="326"/>
          <ac:grpSpMkLst>
            <pc:docMk/>
            <pc:sldMk cId="4153305758" sldId="262"/>
            <ac:grpSpMk id="9" creationId="{EB46B8FB-F6A2-5F47-A6CD-A7E17E69270F}"/>
          </ac:grpSpMkLst>
        </pc:grpChg>
        <pc:grpChg chg="add">
          <ac:chgData name="Colter Snyder" userId="3db5c1c0dcb95236" providerId="Windows Live" clId="Web-{DC3CD1CE-7044-45EB-AB96-145D1892206F}" dt="2023-04-26T19:07:40.790" v="326"/>
          <ac:grpSpMkLst>
            <pc:docMk/>
            <pc:sldMk cId="4153305758" sldId="262"/>
            <ac:grpSpMk id="41" creationId="{1B5E71B3-7269-894E-A00B-31D341365FC9}"/>
          </ac:grpSpMkLst>
        </pc:grpChg>
        <pc:picChg chg="add mod ord">
          <ac:chgData name="Colter Snyder" userId="3db5c1c0dcb95236" providerId="Windows Live" clId="Web-{DC3CD1CE-7044-45EB-AB96-145D1892206F}" dt="2023-04-26T19:07:40.790" v="326"/>
          <ac:picMkLst>
            <pc:docMk/>
            <pc:sldMk cId="4153305758" sldId="262"/>
            <ac:picMk id="4" creationId="{CCC7E42F-4B41-77E4-1CD6-72E46879E038}"/>
          </ac:picMkLst>
        </pc:picChg>
        <pc:cxnChg chg="add">
          <ac:chgData name="Colter Snyder" userId="3db5c1c0dcb95236" providerId="Windows Live" clId="Web-{DC3CD1CE-7044-45EB-AB96-145D1892206F}" dt="2023-04-26T19:07:40.790" v="326"/>
          <ac:cxnSpMkLst>
            <pc:docMk/>
            <pc:sldMk cId="4153305758" sldId="262"/>
            <ac:cxnSpMk id="35" creationId="{D33A3282-0389-C547-8CA6-7F3E7F27B34D}"/>
          </ac:cxnSpMkLst>
        </pc:cxnChg>
        <pc:cxnChg chg="add">
          <ac:chgData name="Colter Snyder" userId="3db5c1c0dcb95236" providerId="Windows Live" clId="Web-{DC3CD1CE-7044-45EB-AB96-145D1892206F}" dt="2023-04-26T19:07:40.790" v="326"/>
          <ac:cxnSpMkLst>
            <pc:docMk/>
            <pc:sldMk cId="4153305758" sldId="262"/>
            <ac:cxnSpMk id="39" creationId="{EEA70831-9A8D-3B4D-8EA5-EE32F93E94E9}"/>
          </ac:cxnSpMkLst>
        </pc:cxnChg>
      </pc:sld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EB46B8FB-F6A2-5F47-A6CD-A7E17E69270F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768334"/>
            <a:ext cx="5066001" cy="2866405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4283239"/>
            <a:ext cx="5066001" cy="1475177"/>
          </a:xfrm>
        </p:spPr>
        <p:txBody>
          <a:bodyPr anchor="b"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5C4-E533-BE48-B528-D1A278BC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928" y="457200"/>
            <a:ext cx="3608205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A5B0A250-5CC0-1746-B209-08E8B0DAE6AF}" type="datetimeFigureOut">
              <a:rPr lang="en-US" smtClean="0"/>
              <a:pPr algn="l"/>
              <a:t>4/27/2023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9BA8A-EF83-434D-A90E-0805D110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DDE0-90B9-AD4E-B0EB-E7464FA9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3A3282-0389-C547-8CA6-7F3E7F27B34D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336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ED46EE4-CE67-DD46-A751-9FEA049A22B8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5C5B70-D34F-8A49-B220-808CE2BBB7F3}"/>
                </a:ext>
              </a:extLst>
            </p:cNvPr>
            <p:cNvSpPr/>
            <p:nvPr/>
          </p:nvSpPr>
          <p:spPr>
            <a:xfrm>
              <a:off x="8928528" y="491812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BBFE624-6DBD-8541-B43B-180C0AFA21F0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E01AC23-2120-A542-B140-5A29AA27A2C8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54689C0-9C35-9B4D-906B-DA287DA55A38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96570F0-11E0-6147-9053-E3A4B5DBA0E4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BDD97F6-A366-B54A-B889-42E97AFEDE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58E853BC-EE80-374B-B823-8D51A948C4CF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5B70B1-649D-9848-B5D4-6DE04D55F5F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6A2092A-2157-0A49-937F-BBAE14687DE7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92371E-D526-AF43-816F-F7AEBA9FF16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6995714-B51E-E84A-9FD5-3AD33004E517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FDB0CC5-76AA-6E44-8376-4EE649C1DE42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3D981F0B-8982-1C45-8D7C-30E744003823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76EEB7-1E87-0447-8CD6-DD220CF4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AE526-3A03-9B41-8C9F-27156E701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08D72-182D-C947-B3F7-B74948D0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6E396-D059-AF4D-A1D9-C1347978A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45B6-87C0-2F4A-8146-00E911CDF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480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8A912D-4325-C449-BF2E-F331A221C69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14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6877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3803ECC-8207-244B-8051-94AA5304EDD9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F2E8536-821C-3846-A152-2001B7BA4BC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7A02781-FFB4-C04E-97FB-78D26A9E8F1C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4C29607-37D2-7A4B-98E2-2C851CD6776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12FC7BA-80CC-1C4E-B268-B3EEA08137F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EBC8FB1-96B9-D84A-BD2A-BC8410EBE012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8455B4-A778-B44D-A7E8-C45A4846D9F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07CCA-80EF-2B45-8F8C-7D5796A61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50095" y="976630"/>
            <a:ext cx="2268507" cy="47845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221C3-F2D3-FC4F-938B-4C4CAC737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5150" y="976630"/>
            <a:ext cx="8264057" cy="478459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61B46-3E9A-AC48-8C84-5B46EA1E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F8F49-5859-714C-8EE1-61A74F32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B6F69-3FFA-D94F-BA99-873D36F7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1B40EC-87DB-A64F-9D4B-98A86F7CEFFF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1341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AFDA3-320A-C24D-A7A1-20C1267EC987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</a:extLst>
            </p:cNvPr>
            <p:cNvSpPr/>
            <p:nvPr/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2A1E4-52BA-534C-AECC-35C3CF44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5675-65B4-E14F-9785-663A83B7B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76A1E-2332-684F-BDD2-687C166B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B8CB0-B7BE-7D4F-B254-8A2F8AEC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5A569-A063-8E40-B703-82B11D2A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7169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31D73A-BA91-794F-8C09-4F4B41A6D08B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2786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3ABDDED5-B489-454D-A72D-46C9473AB018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6338A9A-49A1-B04D-B479-43604A5CD6D5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151B6D8-101B-F34D-992A-1668DB5D0067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1D4DE71-EB1A-E74C-9364-5FEC5377F4EF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D99A5CD-9D3A-DA46-AD96-34B9DB522051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6537DF9-74F2-924C-9B63-22B100C80C92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7655457-8E4D-F34C-A595-66A45E9C3A1F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B0E8D2C-8947-E44C-BC5F-F81B083DAA3E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ED57F45D-85B8-AC49-A2BA-E941F1BE7F15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576359-CAE3-634C-8DF8-A834BCD7D668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6343F35-6601-BD4A-B9A5-25361D0453D2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ED1C169-DCD9-9C4B-91B1-519621155A64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2328AC7-E0BC-0E46-A25B-11D523EC8100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2BBE02A-588F-6C4D-B310-694098C6A340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6751D5A0-C90A-0A44-8654-CFE1B719B35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F0FA086-0D80-B74A-9B37-5EACDE30D61F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022E302-2A55-8844-A50B-DC16D075E16B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4B325F5-A048-2843-A40B-3B2B31ECED76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707B616-7E85-5442-B46B-AF9426A7A0E9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8914A00-D181-5847-A150-77CE67F94369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DAF2D976-5F49-2848-B465-C85708A6D706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5E333474-B850-354C-A2E2-01735C948D47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C25646C-71B3-4A44-A4FE-C3CABE5580BB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598CFE9-67EE-E342-9EF7-F40A1E0BE59E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1E29AD13-94FE-1349-A28E-10F6E780F510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51"/>
            <a:ext cx="5066001" cy="2334768"/>
          </a:xfrm>
        </p:spPr>
        <p:txBody>
          <a:bodyPr anchor="t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4255453"/>
            <a:ext cx="5066001" cy="1500187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0B541-D211-974B-97FE-C1F9473A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27FB0-D95A-D543-8E29-6E5F22B4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C4404-F49D-9F48-A10B-1F60870B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6A1FD1-D82F-3141-8687-8D7C0631C21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0931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42ECFEB-12CF-4C4F-BC8A-5816C27CA565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26C9482-2804-144B-88B2-0AF191BD757D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1363F79-96BD-9240-86E2-DF26C9C2437D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3F0BF1-DA57-1D49-82F0-802F4D385A85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CD42A1B-A03A-C946-8A2A-CE437EA433FD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591FE00-3AAF-9B4B-8107-E94D50828227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49E92E9-89A7-4842-B271-411C7DF75D2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C29C99-0841-9F46-AB1A-E9751DFE448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0AB684-BDA8-014B-8DCC-125F8B8D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40E05-0F5F-6243-AD57-66BFC33AD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2851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0B3A4-11FE-D94C-9B93-255E362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9638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BEEAF-F881-6E48-84AF-E5CEEF1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72753-1CC3-9244-9AF0-6927018A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D55D0-FCC7-AC42-9810-9B49E334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C736C3-88FB-244C-83B8-B2856998D22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8810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7D16A9C-7411-5242-A59C-816B8907E3BE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997260B-7D44-7049-B605-7FD6E6CE5612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D6AF601-77C3-D74A-B1E5-7F33703A6927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FCA921-0F9E-2E41-A285-75409E25501A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20B9E03-438B-FC42-9DA1-835D5BC3FE8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670E1F-61CD-8940-A898-6D5092A78BB9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080C64CF-0C6A-3449-9709-AE038C4A7995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EC46D5B-957F-A24C-8E36-CC71F660EC8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58182F-7B5E-FD42-AFC6-A3848D833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768096"/>
            <a:ext cx="7333488" cy="12710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9E4DE-75C0-C841-A68D-9D7BBAD7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149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C87F7-356E-9E43-97A0-D972B2285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149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AB4C28-30CB-CC4E-A25E-F4FEFA49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3066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D0191-963B-1E4C-BEC5-9B42E3951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83066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0E0BED-3EB7-BB4A-A556-FA967FB0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2466A-4D90-174C-B382-AC4674D7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ADE49-8082-214B-9742-5EE8DA2E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E39200-18D5-014B-BAB8-FF5D0BA15E0C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4106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D7DF52F6-A06E-0343-95B8-DAAC38DB4B8C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092C52-7052-0749-9DA0-9374DBF495AE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64E1C2F-81E1-C44D-859C-946596C950F2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3626485-4263-0A44-9561-E278A7056C33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D45AAB5-3CCC-DE4A-A962-3702911B55C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CAFB16F-8EDE-D44F-A51E-34EDC41E7404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CD51329-732C-BB4C-98E5-715BAF9F8853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92B5D44-BC55-AF4C-984D-C8231B22F80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A1E9E2-564E-7049-A22F-BB5B876B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59D05-C08D-7747-B2FC-3F62B335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F615-BB08-A844-B689-BAA7C5040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3A67D-F96F-4849-8C83-49CC3A65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CFAAB9-2B6B-8D4C-A748-433E2C393EA6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0054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BCA70-D63D-40F6-B9B3-4E49B96E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pPr/>
              <a:t>4/27/2023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12559-BD91-4904-A24A-0CF0A232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58BB7-74A5-4A6F-A0FF-021E68F0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522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914A35-7AAF-4B42-9C68-47A633EFD9D0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ABCED79-0E70-FB4D-ABF2-D859BF5556E4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364885D-A3A4-5144-AB4E-7624F27287E6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22073D5-CC72-0549-BD26-F7AF9851BE45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827A049-C9FD-554E-9B01-F151B0D9E86B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832559-4D18-8744-AB91-9FCFAB732477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F97A623-E5DC-1B44-B687-8643B9F0D741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37BBE1-2C82-4E45-B5C5-35E07B05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64973"/>
            <a:ext cx="3609982" cy="1395043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1F2E-A734-364B-8A7D-990D6B889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832" y="770890"/>
            <a:ext cx="6112517" cy="48005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CBAD9-5515-1748-8E77-F48160F4E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7089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6C22B-80D4-AA42-9999-401E37B4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55DE4-33E8-7F4B-9334-95EA6084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70FA5-21EE-D742-8F01-C1BAE0FD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F966AA-D7DF-F84D-80D4-E216A641B00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3709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0D391A-F01E-4947-8A01-95438AA0B323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D499306-B4E0-064D-8F6C-96E9C4BD04DA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F3D0241-0A21-8047-8CE3-B3FDD5FDF71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3083F97-6891-0447-957C-AB0834B826D2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2EF7D75-E7C1-5147-A03B-3EC641CF3B0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D7CA94-94B4-C140-8C68-01C0ADFA1C7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11CD629-C318-A848-BDDE-BBA9465EBF9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A5AC1F8-1370-E946-977E-E4CFC6947BA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CEE63B-B967-0A48-9623-22037676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89"/>
            <a:ext cx="3609983" cy="1389127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11F680-28C8-FA44-9CD5-20709DA02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23838" y="890816"/>
            <a:ext cx="6060136" cy="4870411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507CD-197E-BB4C-83A6-DA3FC97A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6012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E00AC-DF6C-D548-8A06-D6269BDB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D113B-57D4-9A4F-BFE0-2A3963B4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D9954-FA18-8948-AA52-21CED059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3EB25D-2379-5040-B990-1C99B0B7D93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5114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98E2-86CE-4D4F-9F8F-17C83D19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4B4F2-48A4-A140-B59B-7A2ED9FD4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160016"/>
            <a:ext cx="7335835" cy="3601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F4A7E-D5FF-BF48-8E01-8F46150AB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6928" y="457200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5B0A250-5CC0-1746-B209-08E8B0DAE6AF}" type="datetimeFigureOut">
              <a:rPr lang="en-US" smtClean="0"/>
              <a:pPr/>
              <a:t>4/27/2023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31757-5039-BF46-B47A-50DA8FFBC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6141085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3FD16-4337-B940-905E-D20A26FD4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678" y="6141085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476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i.redd.it/2g9njmrqq7o11.jpg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amedeveloper.com/programming/mud-and-water-of-spintires-mudrunner" TargetMode="External"/><Relationship Id="rId2" Type="http://schemas.openxmlformats.org/officeDocument/2006/relationships/hyperlink" Target="https://www.gamedeveloper.com/programming/rendering-and-simulation-in-offroad-driving-gam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amedev.net/forums/topic/700247-snow-physics-in-red-dead-redemption-2/5396779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6F2B51C-9578-EB41-A17E-FFF9D491A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4E9CAEA-4CF4-D249-8127-CD2FA20187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85">
              <a:extLst>
                <a:ext uri="{FF2B5EF4-FFF2-40B4-BE49-F238E27FC236}">
                  <a16:creationId xmlns:a16="http://schemas.microsoft.com/office/drawing/2014/main" id="{E51EDD93-C3A3-DF47-BCFC-43B049E34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86">
              <a:extLst>
                <a:ext uri="{FF2B5EF4-FFF2-40B4-BE49-F238E27FC236}">
                  <a16:creationId xmlns:a16="http://schemas.microsoft.com/office/drawing/2014/main" id="{D574DB0D-896A-D649-89B1-33753E1D46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87">
              <a:extLst>
                <a:ext uri="{FF2B5EF4-FFF2-40B4-BE49-F238E27FC236}">
                  <a16:creationId xmlns:a16="http://schemas.microsoft.com/office/drawing/2014/main" id="{62256DD9-FEA3-4A40-80D1-B33F0FF15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88">
              <a:extLst>
                <a:ext uri="{FF2B5EF4-FFF2-40B4-BE49-F238E27FC236}">
                  <a16:creationId xmlns:a16="http://schemas.microsoft.com/office/drawing/2014/main" id="{534E9839-EAD7-3C49-8D10-E4BFE08208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89">
              <a:extLst>
                <a:ext uri="{FF2B5EF4-FFF2-40B4-BE49-F238E27FC236}">
                  <a16:creationId xmlns:a16="http://schemas.microsoft.com/office/drawing/2014/main" id="{DDFC3FA6-9BB5-A34E-9337-A2E9A1EED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97">
              <a:extLst>
                <a:ext uri="{FF2B5EF4-FFF2-40B4-BE49-F238E27FC236}">
                  <a16:creationId xmlns:a16="http://schemas.microsoft.com/office/drawing/2014/main" id="{45000D9E-4AD7-5A4F-8E99-302F388C8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A403E5-CE2C-8B91-D336-A37016578F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9751" y="768334"/>
            <a:ext cx="6479629" cy="2866405"/>
          </a:xfrm>
        </p:spPr>
        <p:txBody>
          <a:bodyPr>
            <a:normAutofit/>
          </a:bodyPr>
          <a:lstStyle/>
          <a:p>
            <a:r>
              <a:rPr lang="en-US" dirty="0"/>
              <a:t>Accurate Snow Simulation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0CEC97-36BC-1AF6-AFA7-E0BA52DC26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9751" y="4283239"/>
            <a:ext cx="6479629" cy="1475177"/>
          </a:xfrm>
        </p:spPr>
        <p:txBody>
          <a:bodyPr>
            <a:normAutofit/>
          </a:bodyPr>
          <a:lstStyle/>
          <a:p>
            <a:r>
              <a:rPr lang="en-US" dirty="0"/>
              <a:t>Colter Snyder and Elijah Mt. Castle</a:t>
            </a:r>
          </a:p>
        </p:txBody>
      </p:sp>
      <p:pic>
        <p:nvPicPr>
          <p:cNvPr id="4" name="Picture 3" descr="Colorful liquid art">
            <a:extLst>
              <a:ext uri="{FF2B5EF4-FFF2-40B4-BE49-F238E27FC236}">
                <a16:creationId xmlns:a16="http://schemas.microsoft.com/office/drawing/2014/main" id="{4D1DE36A-1BA4-14C6-C009-FE5C5F15B6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76" r="30626" b="1"/>
          <a:stretch/>
        </p:blipFill>
        <p:spPr>
          <a:xfrm>
            <a:off x="20" y="1"/>
            <a:ext cx="4173349" cy="6857999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A70831-9A8D-3B4D-8EA5-EE32F93E9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39752" y="6087110"/>
            <a:ext cx="6883742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521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3821F-90F6-353B-EF63-A857629D5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CB7AA-AE8B-AEC1-608D-D60695A0B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We have used tessellation shaders for heightmaps</a:t>
            </a:r>
          </a:p>
          <a:p>
            <a:r>
              <a:rPr lang="en-US" dirty="0"/>
              <a:t>What if we could use them for depressions in the ground?</a:t>
            </a:r>
          </a:p>
        </p:txBody>
      </p:sp>
    </p:spTree>
    <p:extLst>
      <p:ext uri="{BB962C8B-B14F-4D97-AF65-F5344CB8AC3E}">
        <p14:creationId xmlns:p14="http://schemas.microsoft.com/office/powerpoint/2010/main" val="4119123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4" name="Rectangle 1030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hat's a thick layer of snow! : r/reddeadredemption">
            <a:extLst>
              <a:ext uri="{FF2B5EF4-FFF2-40B4-BE49-F238E27FC236}">
                <a16:creationId xmlns:a16="http://schemas.microsoft.com/office/drawing/2014/main" id="{5419E242-E648-32D4-2462-F2644C8763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5" name="Rectangle">
            <a:extLst>
              <a:ext uri="{FF2B5EF4-FFF2-40B4-BE49-F238E27FC236}">
                <a16:creationId xmlns:a16="http://schemas.microsoft.com/office/drawing/2014/main" id="{14ACB00F-615E-0E4F-9794-329E08F6E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8469492" cy="6858000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ED08CF-08FD-72A1-7458-14C09233F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</p:spPr>
        <p:txBody>
          <a:bodyPr>
            <a:normAutofit/>
          </a:bodyPr>
          <a:lstStyle/>
          <a:p>
            <a:r>
              <a:rPr lang="en-US"/>
              <a:t>Inspiration</a:t>
            </a:r>
            <a:endParaRPr lang="en-US" dirty="0"/>
          </a:p>
        </p:txBody>
      </p:sp>
      <p:sp>
        <p:nvSpPr>
          <p:cNvPr id="1076" name="Content Placeholder 2">
            <a:extLst>
              <a:ext uri="{FF2B5EF4-FFF2-40B4-BE49-F238E27FC236}">
                <a16:creationId xmlns:a16="http://schemas.microsoft.com/office/drawing/2014/main" id="{004F9011-948C-06D2-ABA2-1EE180072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160016"/>
            <a:ext cx="7335835" cy="36012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Red Dead Redemption 2</a:t>
            </a:r>
          </a:p>
          <a:p>
            <a:pPr lvl="1"/>
            <a:r>
              <a:rPr lang="en-US" dirty="0"/>
              <a:t>Fantastic Snow Physics</a:t>
            </a:r>
          </a:p>
          <a:p>
            <a:r>
              <a:rPr lang="en-US" dirty="0"/>
              <a:t>Other Games with Great Snow/Mud Physics</a:t>
            </a:r>
          </a:p>
          <a:p>
            <a:pPr lvl="1"/>
            <a:r>
              <a:rPr lang="en-US" dirty="0"/>
              <a:t>Snow Runner</a:t>
            </a:r>
          </a:p>
          <a:p>
            <a:pPr lvl="1"/>
            <a:r>
              <a:rPr lang="en-US" dirty="0"/>
              <a:t>Mud Runner</a:t>
            </a:r>
          </a:p>
        </p:txBody>
      </p:sp>
      <p:cxnSp>
        <p:nvCxnSpPr>
          <p:cNvPr id="1077" name="Straight Connector 1034">
            <a:extLst>
              <a:ext uri="{FF2B5EF4-FFF2-40B4-BE49-F238E27FC236}">
                <a16:creationId xmlns:a16="http://schemas.microsoft.com/office/drawing/2014/main" id="{1D2BBFA3-6EA8-1C48-B3A5-DFCC389D2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78" name="Group 1036">
            <a:extLst>
              <a:ext uri="{FF2B5EF4-FFF2-40B4-BE49-F238E27FC236}">
                <a16:creationId xmlns:a16="http://schemas.microsoft.com/office/drawing/2014/main" id="{35B55452-0B37-B747-9C68-70C4EF8F7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1079" name="Freeform 41">
              <a:extLst>
                <a:ext uri="{FF2B5EF4-FFF2-40B4-BE49-F238E27FC236}">
                  <a16:creationId xmlns:a16="http://schemas.microsoft.com/office/drawing/2014/main" id="{CBBA7287-7E9D-884B-93D7-D56B52ADE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80" name="Freeform 42">
              <a:extLst>
                <a:ext uri="{FF2B5EF4-FFF2-40B4-BE49-F238E27FC236}">
                  <a16:creationId xmlns:a16="http://schemas.microsoft.com/office/drawing/2014/main" id="{E09BD6CA-D4FC-1041-9A4A-5BD33DDEDE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81" name="Freeform 43">
              <a:extLst>
                <a:ext uri="{FF2B5EF4-FFF2-40B4-BE49-F238E27FC236}">
                  <a16:creationId xmlns:a16="http://schemas.microsoft.com/office/drawing/2014/main" id="{60AFCEEC-E747-AF48-9591-58C67AF87A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82" name="Freeform 44">
              <a:extLst>
                <a:ext uri="{FF2B5EF4-FFF2-40B4-BE49-F238E27FC236}">
                  <a16:creationId xmlns:a16="http://schemas.microsoft.com/office/drawing/2014/main" id="{2290DF32-70FD-0E48-9258-0BD83EE622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83" name="Freeform 45">
              <a:extLst>
                <a:ext uri="{FF2B5EF4-FFF2-40B4-BE49-F238E27FC236}">
                  <a16:creationId xmlns:a16="http://schemas.microsoft.com/office/drawing/2014/main" id="{61BFE2D7-8646-5943-87D5-C6A9CDF689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84" name="Freeform 46">
              <a:extLst>
                <a:ext uri="{FF2B5EF4-FFF2-40B4-BE49-F238E27FC236}">
                  <a16:creationId xmlns:a16="http://schemas.microsoft.com/office/drawing/2014/main" id="{6FFCD48C-239D-ED44-879B-9E5DD00DEA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85" name="Freeform 47">
              <a:extLst>
                <a:ext uri="{FF2B5EF4-FFF2-40B4-BE49-F238E27FC236}">
                  <a16:creationId xmlns:a16="http://schemas.microsoft.com/office/drawing/2014/main" id="{55CCAE64-959A-BC4A-A123-FC9283192D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3AFFFB9-EFDF-12D3-3F7B-3081508EB3FD}"/>
              </a:ext>
            </a:extLst>
          </p:cNvPr>
          <p:cNvSpPr txBox="1"/>
          <p:nvPr/>
        </p:nvSpPr>
        <p:spPr>
          <a:xfrm>
            <a:off x="8907543" y="6573147"/>
            <a:ext cx="47957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</a:rPr>
              <a:t>Image Source: </a:t>
            </a:r>
            <a:r>
              <a:rPr lang="en-US" sz="9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https://i.redd.it/2g9njmrqq7o11.jpg</a:t>
            </a:r>
            <a:r>
              <a:rPr lang="en-US" sz="9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602587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EB46B8FB-F6A2-5F47-A6CD-A7E17E692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7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D33A3282-0389-C547-8CA6-7F3E7F27B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76FF30-027D-668E-CD44-4240F8370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4" y="765768"/>
            <a:ext cx="6402597" cy="10632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/>
              <a:t>Inspiration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CFFF971-DAC9-F44B-9F22-4B030B6B6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44" name="Freeform 39">
              <a:extLst>
                <a:ext uri="{FF2B5EF4-FFF2-40B4-BE49-F238E27FC236}">
                  <a16:creationId xmlns:a16="http://schemas.microsoft.com/office/drawing/2014/main" id="{2E3E7145-2B02-8142-A82F-FFCA717D61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Freeform 41">
              <a:extLst>
                <a:ext uri="{FF2B5EF4-FFF2-40B4-BE49-F238E27FC236}">
                  <a16:creationId xmlns:a16="http://schemas.microsoft.com/office/drawing/2014/main" id="{33EA453D-E925-4C4C-A1E9-D54E82602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 43">
              <a:extLst>
                <a:ext uri="{FF2B5EF4-FFF2-40B4-BE49-F238E27FC236}">
                  <a16:creationId xmlns:a16="http://schemas.microsoft.com/office/drawing/2014/main" id="{CBA4AF6C-8831-A34A-91A3-CC6ED3566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44">
              <a:extLst>
                <a:ext uri="{FF2B5EF4-FFF2-40B4-BE49-F238E27FC236}">
                  <a16:creationId xmlns:a16="http://schemas.microsoft.com/office/drawing/2014/main" id="{8B12A352-6C2B-B94E-82E0-45D881BB7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6" name="Content Placeholder 5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FAA8D693-4626-70C4-0699-84E2EF7A89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489" y="2429328"/>
            <a:ext cx="5326632" cy="3195979"/>
          </a:xfrm>
          <a:prstGeom prst="rect">
            <a:avLst/>
          </a:prstGeom>
        </p:spPr>
      </p:pic>
      <p:pic>
        <p:nvPicPr>
          <p:cNvPr id="8" name="Picture 7" descr="A picture containing land vehicle, vehicle, tire, wheel&#10;&#10;Description automatically generated">
            <a:extLst>
              <a:ext uri="{FF2B5EF4-FFF2-40B4-BE49-F238E27FC236}">
                <a16:creationId xmlns:a16="http://schemas.microsoft.com/office/drawing/2014/main" id="{3A147D48-65F8-3A05-C87D-B8CD796586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6759" y="2442238"/>
            <a:ext cx="5329858" cy="3157940"/>
          </a:xfrm>
          <a:prstGeom prst="rect">
            <a:avLst/>
          </a:prstGeom>
        </p:spPr>
      </p:pic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51D4F49C-5EE1-6C4F-858E-AE02CC2C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0CA80AD-5F9C-5102-B945-3F6771B0FC90}"/>
              </a:ext>
            </a:extLst>
          </p:cNvPr>
          <p:cNvSpPr txBox="1"/>
          <p:nvPr/>
        </p:nvSpPr>
        <p:spPr>
          <a:xfrm>
            <a:off x="363516" y="5688862"/>
            <a:ext cx="590257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Source: https://www.gamedeveloper.com/programming/rendering-and-simulation-in-offroad-driving-game#close-modal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B7C5AE-780E-BCE2-9D8A-F71CFA4E7761}"/>
              </a:ext>
            </a:extLst>
          </p:cNvPr>
          <p:cNvSpPr txBox="1"/>
          <p:nvPr/>
        </p:nvSpPr>
        <p:spPr>
          <a:xfrm>
            <a:off x="6186919" y="5685670"/>
            <a:ext cx="501611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https://www.gamedeveloper.com/programming/mud-and-water-of-spintires-mudrunner#close-modal</a:t>
            </a:r>
          </a:p>
        </p:txBody>
      </p:sp>
    </p:spTree>
    <p:extLst>
      <p:ext uri="{BB962C8B-B14F-4D97-AF65-F5344CB8AC3E}">
        <p14:creationId xmlns:p14="http://schemas.microsoft.com/office/powerpoint/2010/main" val="3116163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02C48-0472-818F-37F6-627D30EF7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696B3-F604-A992-A577-E622AC630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Similar to the height map!</a:t>
            </a:r>
          </a:p>
          <a:p>
            <a:pPr lvl="1"/>
            <a:r>
              <a:rPr lang="en-US" dirty="0"/>
              <a:t>Two Options:</a:t>
            </a:r>
          </a:p>
          <a:p>
            <a:pPr lvl="2"/>
            <a:r>
              <a:rPr lang="en-US" dirty="0"/>
              <a:t>Make the height map have slight variation based on small changes to the color of the texture</a:t>
            </a:r>
          </a:p>
          <a:p>
            <a:pPr lvl="2"/>
            <a:r>
              <a:rPr lang="en-US" dirty="0"/>
              <a:t>Have a separate texture to show the displacement due to depressions in snow and/or mud</a:t>
            </a:r>
          </a:p>
          <a:p>
            <a:pPr lvl="3"/>
            <a:r>
              <a:rPr lang="en-US" dirty="0"/>
              <a:t>Easiest solution!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402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2226C-C7CE-C3F7-1AE5-A042EBBF2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33FF7-D867-F9E5-36B1-6B6F40AE87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Our implementation uses a texture such that black is fully depressed and white is original height.</a:t>
            </a:r>
          </a:p>
          <a:p>
            <a:r>
              <a:rPr lang="en-US" dirty="0"/>
              <a:t>Depression height set in texture</a:t>
            </a:r>
          </a:p>
        </p:txBody>
      </p:sp>
    </p:spTree>
    <p:extLst>
      <p:ext uri="{BB962C8B-B14F-4D97-AF65-F5344CB8AC3E}">
        <p14:creationId xmlns:p14="http://schemas.microsoft.com/office/powerpoint/2010/main" val="333375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B46B8FB-F6A2-5F47-A6CD-A7E17E692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33A3282-0389-C547-8CA6-7F3E7F27B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FB8D07-D98E-C59B-9971-963038E8B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34"/>
            <a:ext cx="6404372" cy="286640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/>
              <a:t>Demo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EA70831-9A8D-3B4D-8EA5-EE32F93E9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6404372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A picture containing silhouette&#10;&#10;Description automatically generated">
            <a:extLst>
              <a:ext uri="{FF2B5EF4-FFF2-40B4-BE49-F238E27FC236}">
                <a16:creationId xmlns:a16="http://schemas.microsoft.com/office/drawing/2014/main" id="{CCC7E42F-4B41-77E4-1CD6-72E46879E0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838225" y="2177879"/>
            <a:ext cx="3788625" cy="3788625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1B5E71B3-7269-894E-A00B-31D341365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42" name="Freeform 85">
              <a:extLst>
                <a:ext uri="{FF2B5EF4-FFF2-40B4-BE49-F238E27FC236}">
                  <a16:creationId xmlns:a16="http://schemas.microsoft.com/office/drawing/2014/main" id="{FFFA3A20-1539-CC4A-9BE1-7415FE5A98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 87">
              <a:extLst>
                <a:ext uri="{FF2B5EF4-FFF2-40B4-BE49-F238E27FC236}">
                  <a16:creationId xmlns:a16="http://schemas.microsoft.com/office/drawing/2014/main" id="{44EBCCFB-8EAB-2442-8E02-293F08D50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89">
              <a:extLst>
                <a:ext uri="{FF2B5EF4-FFF2-40B4-BE49-F238E27FC236}">
                  <a16:creationId xmlns:a16="http://schemas.microsoft.com/office/drawing/2014/main" id="{AFD14830-CC36-D64E-8173-398042563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Freeform 97">
              <a:extLst>
                <a:ext uri="{FF2B5EF4-FFF2-40B4-BE49-F238E27FC236}">
                  <a16:creationId xmlns:a16="http://schemas.microsoft.com/office/drawing/2014/main" id="{FAA40AB8-EB6E-A44D-B3CA-7D25B64F5A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3" name="2023-04-27 16-23-23">
            <a:hlinkClick r:id="" action="ppaction://media"/>
            <a:extLst>
              <a:ext uri="{FF2B5EF4-FFF2-40B4-BE49-F238E27FC236}">
                <a16:creationId xmlns:a16="http://schemas.microsoft.com/office/drawing/2014/main" id="{3E831543-892C-E819-347A-BB54A4610D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5149" y="2177881"/>
            <a:ext cx="6735330" cy="378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305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50290-7DF4-1E5A-3540-C7DC54BC8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F6E6D-E100-E3A1-0FD9-6345665EA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https://www.gamedeveloper.com/programming/rendering-and-simulation-in-offroad-driving-game</a:t>
            </a:r>
            <a:endParaRPr lang="en-US" dirty="0"/>
          </a:p>
          <a:p>
            <a:r>
              <a:rPr lang="en-US" dirty="0">
                <a:hlinkClick r:id="rId3"/>
              </a:rPr>
              <a:t>https://www.gamedeveloper.com/programming/mud-and-water-of-spintires-mudrunner</a:t>
            </a:r>
            <a:endParaRPr lang="en-US" dirty="0"/>
          </a:p>
          <a:p>
            <a:r>
              <a:rPr lang="en-US" dirty="0">
                <a:hlinkClick r:id="rId4"/>
              </a:rPr>
              <a:t>https://www.gamedev.net/forums/topic/700247-snow-physics-in-red-dead-redemption-2/5396779/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283543"/>
      </p:ext>
    </p:extLst>
  </p:cSld>
  <p:clrMapOvr>
    <a:masterClrMapping/>
  </p:clrMapOvr>
</p:sld>
</file>

<file path=ppt/theme/theme1.xml><?xml version="1.0" encoding="utf-8"?>
<a:theme xmlns:a="http://schemas.openxmlformats.org/drawingml/2006/main" name="PunchcardVTI">
  <a:themeElements>
    <a:clrScheme name="AnalogousFromLightSeedLeftStep">
      <a:dk1>
        <a:srgbClr val="000000"/>
      </a:dk1>
      <a:lt1>
        <a:srgbClr val="FFFFFF"/>
      </a:lt1>
      <a:dk2>
        <a:srgbClr val="3C2441"/>
      </a:dk2>
      <a:lt2>
        <a:srgbClr val="E2E5E8"/>
      </a:lt2>
      <a:accent1>
        <a:srgbClr val="C49B6D"/>
      </a:accent1>
      <a:accent2>
        <a:srgbClr val="C67B72"/>
      </a:accent2>
      <a:accent3>
        <a:srgbClr val="D18CA1"/>
      </a:accent3>
      <a:accent4>
        <a:srgbClr val="C672B0"/>
      </a:accent4>
      <a:accent5>
        <a:srgbClr val="C78CD1"/>
      </a:accent5>
      <a:accent6>
        <a:srgbClr val="9772C6"/>
      </a:accent6>
      <a:hlink>
        <a:srgbClr val="6184AA"/>
      </a:hlink>
      <a:folHlink>
        <a:srgbClr val="7F7F7F"/>
      </a:folHlink>
    </a:clrScheme>
    <a:fontScheme name="Punchcard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VTI" id="{C7262591-AF98-8F48-B56D-6342D2439B1A}" vid="{261D9F73-974A-B14E-9EAF-4871CCA60BB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622</TotalTime>
  <Words>202</Words>
  <Application>Microsoft Office PowerPoint</Application>
  <PresentationFormat>Widescreen</PresentationFormat>
  <Paragraphs>29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Neue Haas Grotesk Text Pro</vt:lpstr>
      <vt:lpstr>PunchcardVTI</vt:lpstr>
      <vt:lpstr>Accurate Snow Simulation</vt:lpstr>
      <vt:lpstr>Background</vt:lpstr>
      <vt:lpstr>Inspiration</vt:lpstr>
      <vt:lpstr>Inspiration</vt:lpstr>
      <vt:lpstr>Implementations</vt:lpstr>
      <vt:lpstr>Our Implementation</vt:lpstr>
      <vt:lpstr>Demo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Accurate Snow Simulation</dc:title>
  <dc:creator>C S</dc:creator>
  <cp:lastModifiedBy>C S</cp:lastModifiedBy>
  <cp:revision>36</cp:revision>
  <dcterms:created xsi:type="dcterms:W3CDTF">2023-04-21T21:29:45Z</dcterms:created>
  <dcterms:modified xsi:type="dcterms:W3CDTF">2023-04-27T22:29:51Z</dcterms:modified>
</cp:coreProperties>
</file>

<file path=docProps/thumbnail.jpeg>
</file>